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3EF6C-CA47-4F54-9DC1-4FCFAA181C1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Продолжите фразу: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</a:t>
            </a: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«Сегодня на уроке я узнал(а)…»</a:t>
            </a:r>
          </a:p>
          <a:p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Сегодня на уроке я научился…»</a:t>
            </a:r>
          </a:p>
          <a:p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Сегодня на уроке я познакомился …»</a:t>
            </a:r>
          </a:p>
          <a:p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Сегодня на уроке я  повторил (а)…»</a:t>
            </a:r>
          </a:p>
          <a:p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« </a:t>
            </a: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Сегодня на уроке я закрепил…»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45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Продолжите фразу: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3</cp:revision>
  <dcterms:created xsi:type="dcterms:W3CDTF">2014-07-09T08:50:25Z</dcterms:created>
  <dcterms:modified xsi:type="dcterms:W3CDTF">2017-06-28T06:03:51Z</dcterms:modified>
</cp:coreProperties>
</file>